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8"/>
  </p:normalViewPr>
  <p:slideViewPr>
    <p:cSldViewPr snapToGrid="0">
      <p:cViewPr varScale="1">
        <p:scale>
          <a:sx n="113" d="100"/>
          <a:sy n="113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4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3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1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8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jgdev/formula-1-race-data-19502017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UpperCase78/formula1-datasets/tree/mast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Pit crew ready for formula one race with car in pit stop">
            <a:extLst>
              <a:ext uri="{FF2B5EF4-FFF2-40B4-BE49-F238E27FC236}">
                <a16:creationId xmlns:a16="http://schemas.microsoft.com/office/drawing/2014/main" id="{97176A0F-FA2A-566C-120A-1A2800DA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049" r="5168" b="-1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ECD4E-3BDD-C697-AA25-2826D7AE8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Modules 23,24 – 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17C7A-E448-53BF-DE1F-EC611729A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Formula One, Numbers, Facts, Directions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F9326B-B71A-8F3F-7DA2-36A2E0B0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The Team</a:t>
            </a:r>
          </a:p>
        </p:txBody>
      </p:sp>
      <p:pic>
        <p:nvPicPr>
          <p:cNvPr id="10" name="Content Placeholder 9" descr="Pit crew working on yellow racecar">
            <a:extLst>
              <a:ext uri="{FF2B5EF4-FFF2-40B4-BE49-F238E27FC236}">
                <a16:creationId xmlns:a16="http://schemas.microsoft.com/office/drawing/2014/main" id="{A1CA0996-0434-3E62-F274-2BE4EDACF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4" r="26369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ontent Placeholder 92">
            <a:extLst>
              <a:ext uri="{FF2B5EF4-FFF2-40B4-BE49-F238E27FC236}">
                <a16:creationId xmlns:a16="http://schemas.microsoft.com/office/drawing/2014/main" id="{870E1E2D-B569-23AF-4D12-71DA6DDC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Tatiana Alveal</a:t>
            </a:r>
          </a:p>
          <a:p>
            <a:r>
              <a:rPr lang="en-US" dirty="0"/>
              <a:t>Adwoa Anto</a:t>
            </a:r>
          </a:p>
          <a:p>
            <a:r>
              <a:rPr lang="en-US" dirty="0"/>
              <a:t>Elias Hagos</a:t>
            </a:r>
          </a:p>
          <a:p>
            <a:r>
              <a:rPr lang="en-US" dirty="0"/>
              <a:t>J Eneas S Maria</a:t>
            </a:r>
          </a:p>
          <a:p>
            <a:r>
              <a:rPr lang="en-US" dirty="0" err="1"/>
              <a:t>Mabeyda</a:t>
            </a:r>
            <a:r>
              <a:rPr lang="en-US" dirty="0"/>
              <a:t> 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2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6BA2DF-8346-FE25-6AFA-ADEB184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pic>
        <p:nvPicPr>
          <p:cNvPr id="5" name="Content Placeholder 4" descr="Speedometer">
            <a:extLst>
              <a:ext uri="{FF2B5EF4-FFF2-40B4-BE49-F238E27FC236}">
                <a16:creationId xmlns:a16="http://schemas.microsoft.com/office/drawing/2014/main" id="{543D7101-3A31-F812-6F68-FF10EFAE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4" r="2607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225C18-0D99-A3B7-21FC-214FB621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Formula One historical data</a:t>
            </a:r>
          </a:p>
          <a:p>
            <a:pPr lvl="1"/>
            <a:r>
              <a:rPr lang="en-US" dirty="0"/>
              <a:t>What the different numbers represent?</a:t>
            </a:r>
          </a:p>
          <a:p>
            <a:pPr lvl="2"/>
            <a:r>
              <a:rPr lang="en-US" dirty="0"/>
              <a:t>How many races? By year, by Country,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How many team? Pilots?</a:t>
            </a:r>
          </a:p>
          <a:p>
            <a:pPr lvl="2"/>
            <a:r>
              <a:rPr lang="en-US" dirty="0"/>
              <a:t>How many accidents? Fatalities?</a:t>
            </a:r>
          </a:p>
          <a:p>
            <a:pPr lvl="1"/>
            <a:r>
              <a:rPr lang="en-US" dirty="0"/>
              <a:t>Formula One and Machine Learning</a:t>
            </a:r>
          </a:p>
          <a:p>
            <a:pPr lvl="2"/>
            <a:r>
              <a:rPr lang="en-US" dirty="0"/>
              <a:t>Can a model be created and trained?</a:t>
            </a:r>
          </a:p>
          <a:p>
            <a:pPr lvl="2"/>
            <a:r>
              <a:rPr lang="en-US" dirty="0"/>
              <a:t>Can predictions can be made?</a:t>
            </a:r>
          </a:p>
        </p:txBody>
      </p:sp>
    </p:spTree>
    <p:extLst>
      <p:ext uri="{BB962C8B-B14F-4D97-AF65-F5344CB8AC3E}">
        <p14:creationId xmlns:p14="http://schemas.microsoft.com/office/powerpoint/2010/main" val="43923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FB1963-3AF2-A7D3-B0E8-00F643D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Blur motion lights of traffic">
            <a:extLst>
              <a:ext uri="{FF2B5EF4-FFF2-40B4-BE49-F238E27FC236}">
                <a16:creationId xmlns:a16="http://schemas.microsoft.com/office/drawing/2014/main" id="{9C63F3CE-D558-DEAA-B915-93988E9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3" r="27129" b="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3A4A11-3A33-B224-485F-EBBA183A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From Kagle</a:t>
            </a:r>
          </a:p>
          <a:p>
            <a:pPr lvl="1"/>
            <a:r>
              <a:rPr lang="en-US" dirty="0"/>
              <a:t>Formula One Race Data (up to 2017)</a:t>
            </a:r>
            <a:endParaRPr lang="en-US" dirty="0">
              <a:hlinkClick r:id="rId3"/>
            </a:endParaRPr>
          </a:p>
          <a:p>
            <a:pPr lvl="2"/>
            <a:r>
              <a:rPr lang="en-US" dirty="0">
                <a:hlinkClick r:id="rId3"/>
              </a:rPr>
              <a:t>https://www.kaggle.com/datasets/cjgdev/formula-1-race-data-19502017</a:t>
            </a:r>
            <a:endParaRPr lang="en-US" dirty="0"/>
          </a:p>
          <a:p>
            <a:pPr lvl="1"/>
            <a:r>
              <a:rPr lang="en-US" dirty="0"/>
              <a:t>Formula one data sets (2018-Present)</a:t>
            </a:r>
          </a:p>
          <a:p>
            <a:pPr lvl="2"/>
            <a:r>
              <a:rPr lang="en-US" dirty="0">
                <a:hlinkClick r:id="rId4"/>
              </a:rPr>
              <a:t>https://github.com/toUpperCase78/formula1-datasets/tree/master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7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F9AF15-4788-EAAD-8943-B16C4566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Deliverables</a:t>
            </a:r>
          </a:p>
        </p:txBody>
      </p:sp>
      <p:pic>
        <p:nvPicPr>
          <p:cNvPr id="5" name="Content Placeholder 4" descr="Pit crew approaches racecar during race">
            <a:extLst>
              <a:ext uri="{FF2B5EF4-FFF2-40B4-BE49-F238E27FC236}">
                <a16:creationId xmlns:a16="http://schemas.microsoft.com/office/drawing/2014/main" id="{67B1721A-64B6-78D7-2980-27E158CC0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8" r="8718" b="-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DABB0C-39CF-CCF9-756B-B906AA893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Data Model Design</a:t>
            </a:r>
          </a:p>
          <a:p>
            <a:r>
              <a:rPr lang="en-US" dirty="0"/>
              <a:t>Data cleansing</a:t>
            </a:r>
          </a:p>
          <a:p>
            <a:r>
              <a:rPr lang="en-US" dirty="0"/>
              <a:t>Data Loading</a:t>
            </a:r>
          </a:p>
          <a:p>
            <a:r>
              <a:rPr lang="en-US" dirty="0"/>
              <a:t>Data Summaries</a:t>
            </a:r>
          </a:p>
          <a:p>
            <a:r>
              <a:rPr lang="en-US" dirty="0"/>
              <a:t>ML modeling</a:t>
            </a:r>
          </a:p>
          <a:p>
            <a:r>
              <a:rPr lang="en-US" dirty="0"/>
              <a:t>ML training</a:t>
            </a:r>
          </a:p>
          <a:p>
            <a:r>
              <a:rPr lang="en-US" dirty="0"/>
              <a:t>ML prediction/validation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Project Repository</a:t>
            </a:r>
          </a:p>
          <a:p>
            <a:r>
              <a:rPr lang="en-US" dirty="0"/>
              <a:t>Analysis and Reports</a:t>
            </a:r>
          </a:p>
        </p:txBody>
      </p:sp>
    </p:spTree>
    <p:extLst>
      <p:ext uri="{BB962C8B-B14F-4D97-AF65-F5344CB8AC3E}">
        <p14:creationId xmlns:p14="http://schemas.microsoft.com/office/powerpoint/2010/main" val="77186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D8B56-7281-6EC1-3239-3867512E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Technologies</a:t>
            </a:r>
          </a:p>
        </p:txBody>
      </p:sp>
      <p:pic>
        <p:nvPicPr>
          <p:cNvPr id="5" name="Content Placeholder 4" descr="Racecar parked on the tracks">
            <a:extLst>
              <a:ext uri="{FF2B5EF4-FFF2-40B4-BE49-F238E27FC236}">
                <a16:creationId xmlns:a16="http://schemas.microsoft.com/office/drawing/2014/main" id="{F6056049-0839-4D11-43FB-BFA1BBB3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5" r="34964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C0AD91-7962-BBD9-FA45-02C70243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Python (For batch processing)</a:t>
            </a:r>
          </a:p>
          <a:p>
            <a:pPr lvl="1"/>
            <a:r>
              <a:rPr lang="en-US" dirty="0"/>
              <a:t>Python Pandas</a:t>
            </a:r>
          </a:p>
          <a:p>
            <a:pPr lvl="1"/>
            <a:r>
              <a:rPr lang="en-US" dirty="0"/>
              <a:t>Python Matplotlib</a:t>
            </a:r>
          </a:p>
          <a:p>
            <a:r>
              <a:rPr lang="en-US" dirty="0"/>
              <a:t>Scikit-learn (for ML related work)</a:t>
            </a:r>
          </a:p>
          <a:p>
            <a:r>
              <a:rPr lang="en-US" dirty="0"/>
              <a:t>MongoDB (For data storage)</a:t>
            </a:r>
          </a:p>
          <a:p>
            <a:r>
              <a:rPr lang="en-US" dirty="0"/>
              <a:t>Tableau (For Data Visualization)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8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D8B56-7281-6EC1-3239-3867512E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Work assignments</a:t>
            </a:r>
          </a:p>
        </p:txBody>
      </p:sp>
      <p:pic>
        <p:nvPicPr>
          <p:cNvPr id="4" name="Picture 3" descr="Racer waving in front of checkered flag">
            <a:extLst>
              <a:ext uri="{FF2B5EF4-FFF2-40B4-BE49-F238E27FC236}">
                <a16:creationId xmlns:a16="http://schemas.microsoft.com/office/drawing/2014/main" id="{6AC9AE40-8C4C-1B63-294E-17C0B9A8A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6" r="1" b="1396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C0AD91-7962-BBD9-FA45-02C70243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8957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189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Modules 23,24 – Project 4</vt:lpstr>
      <vt:lpstr>The Team</vt:lpstr>
      <vt:lpstr>Project Scope</vt:lpstr>
      <vt:lpstr>Data Sources</vt:lpstr>
      <vt:lpstr>Project Deliverables</vt:lpstr>
      <vt:lpstr>Project Technologies</vt:lpstr>
      <vt:lpstr>Project Work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23,24 – Project 4</dc:title>
  <dc:creator>Jose Eneas da Silva Maria</dc:creator>
  <cp:lastModifiedBy>Jose Eneas da Silva Maria</cp:lastModifiedBy>
  <cp:revision>1</cp:revision>
  <dcterms:created xsi:type="dcterms:W3CDTF">2023-09-21T18:52:17Z</dcterms:created>
  <dcterms:modified xsi:type="dcterms:W3CDTF">2023-09-21T19:36:44Z</dcterms:modified>
</cp:coreProperties>
</file>